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60" r:id="rId6"/>
    <p:sldId id="261" r:id="rId7"/>
    <p:sldId id="265" r:id="rId8"/>
    <p:sldId id="269" r:id="rId9"/>
    <p:sldId id="27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357669-EAAF-4130-A4ED-E19F2AD147E8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266ACE-1584-4A29-92FE-55754D0EB711}">
      <dgm:prSet/>
      <dgm:spPr/>
      <dgm:t>
        <a:bodyPr/>
        <a:lstStyle/>
        <a:p>
          <a:r>
            <a:rPr lang="en-IN" b="1"/>
            <a:t>ETL Process:</a:t>
          </a:r>
          <a:endParaRPr lang="en-US"/>
        </a:p>
      </dgm:t>
    </dgm:pt>
    <dgm:pt modelId="{9132F968-0F38-440F-A35D-5D7B66D50BBF}" type="parTrans" cxnId="{5D0D2146-DCA1-4776-86E2-B4D5F0E92BFB}">
      <dgm:prSet/>
      <dgm:spPr/>
      <dgm:t>
        <a:bodyPr/>
        <a:lstStyle/>
        <a:p>
          <a:endParaRPr lang="en-US"/>
        </a:p>
      </dgm:t>
    </dgm:pt>
    <dgm:pt modelId="{1D356F6C-8354-4C2F-8AF8-807F8BA267C3}" type="sibTrans" cxnId="{5D0D2146-DCA1-4776-86E2-B4D5F0E92BFB}">
      <dgm:prSet/>
      <dgm:spPr/>
      <dgm:t>
        <a:bodyPr/>
        <a:lstStyle/>
        <a:p>
          <a:endParaRPr lang="en-US"/>
        </a:p>
      </dgm:t>
    </dgm:pt>
    <dgm:pt modelId="{0B5626B2-D01D-4013-9982-AD4A9E0F7BE8}">
      <dgm:prSet/>
      <dgm:spPr/>
      <dgm:t>
        <a:bodyPr/>
        <a:lstStyle/>
        <a:p>
          <a:r>
            <a:rPr lang="en-IN"/>
            <a:t>Data Collection, Cleaning, Integration, Transformation.</a:t>
          </a:r>
          <a:endParaRPr lang="en-US"/>
        </a:p>
      </dgm:t>
    </dgm:pt>
    <dgm:pt modelId="{D320638A-AB9B-4257-9D23-ACEDBEF80691}" type="parTrans" cxnId="{DCC24AF0-9E39-446A-86F6-435F9AA48D82}">
      <dgm:prSet/>
      <dgm:spPr/>
      <dgm:t>
        <a:bodyPr/>
        <a:lstStyle/>
        <a:p>
          <a:endParaRPr lang="en-US"/>
        </a:p>
      </dgm:t>
    </dgm:pt>
    <dgm:pt modelId="{BB4285E2-C3FA-49DD-AD3C-6AAAC01486F2}" type="sibTrans" cxnId="{DCC24AF0-9E39-446A-86F6-435F9AA48D82}">
      <dgm:prSet/>
      <dgm:spPr/>
      <dgm:t>
        <a:bodyPr/>
        <a:lstStyle/>
        <a:p>
          <a:endParaRPr lang="en-US"/>
        </a:p>
      </dgm:t>
    </dgm:pt>
    <dgm:pt modelId="{24355A4A-1034-4070-95EB-9DEC5D169D11}">
      <dgm:prSet/>
      <dgm:spPr/>
      <dgm:t>
        <a:bodyPr/>
        <a:lstStyle/>
        <a:p>
          <a:r>
            <a:rPr lang="en-IN" b="1"/>
            <a:t>Database Management:</a:t>
          </a:r>
          <a:endParaRPr lang="en-US"/>
        </a:p>
      </dgm:t>
    </dgm:pt>
    <dgm:pt modelId="{6A034787-57E9-4770-92CD-C9C11FF368D4}" type="parTrans" cxnId="{7FE48845-61C7-40F6-AAD9-C871086E39FD}">
      <dgm:prSet/>
      <dgm:spPr/>
      <dgm:t>
        <a:bodyPr/>
        <a:lstStyle/>
        <a:p>
          <a:endParaRPr lang="en-US"/>
        </a:p>
      </dgm:t>
    </dgm:pt>
    <dgm:pt modelId="{BAEE43FC-E4C7-4198-AE41-9EE879D3F481}" type="sibTrans" cxnId="{7FE48845-61C7-40F6-AAD9-C871086E39FD}">
      <dgm:prSet/>
      <dgm:spPr/>
      <dgm:t>
        <a:bodyPr/>
        <a:lstStyle/>
        <a:p>
          <a:endParaRPr lang="en-US"/>
        </a:p>
      </dgm:t>
    </dgm:pt>
    <dgm:pt modelId="{65C2012F-26F2-4DB0-BFDB-7D997F1E6228}">
      <dgm:prSet/>
      <dgm:spPr/>
      <dgm:t>
        <a:bodyPr/>
        <a:lstStyle/>
        <a:p>
          <a:r>
            <a:rPr lang="en-IN"/>
            <a:t>PostgreSQL for structured data.</a:t>
          </a:r>
          <a:endParaRPr lang="en-US"/>
        </a:p>
      </dgm:t>
    </dgm:pt>
    <dgm:pt modelId="{0D283448-34EB-4126-93D3-3A712D96356A}" type="parTrans" cxnId="{0B4AF9D1-EF55-4553-9E80-6F15DEEAF93A}">
      <dgm:prSet/>
      <dgm:spPr/>
      <dgm:t>
        <a:bodyPr/>
        <a:lstStyle/>
        <a:p>
          <a:endParaRPr lang="en-US"/>
        </a:p>
      </dgm:t>
    </dgm:pt>
    <dgm:pt modelId="{ABFD3654-7F36-43A9-97E0-3F4E6AEF5E0C}" type="sibTrans" cxnId="{0B4AF9D1-EF55-4553-9E80-6F15DEEAF93A}">
      <dgm:prSet/>
      <dgm:spPr/>
      <dgm:t>
        <a:bodyPr/>
        <a:lstStyle/>
        <a:p>
          <a:endParaRPr lang="en-US"/>
        </a:p>
      </dgm:t>
    </dgm:pt>
    <dgm:pt modelId="{A09522FD-417E-4F59-92AE-3B2C84812C09}">
      <dgm:prSet/>
      <dgm:spPr/>
      <dgm:t>
        <a:bodyPr/>
        <a:lstStyle/>
        <a:p>
          <a:r>
            <a:rPr lang="en-IN"/>
            <a:t>MongoDB for JSON datasets.</a:t>
          </a:r>
          <a:endParaRPr lang="en-US"/>
        </a:p>
      </dgm:t>
    </dgm:pt>
    <dgm:pt modelId="{A8904143-0FF0-404D-849E-537D31CE726B}" type="parTrans" cxnId="{975FEB23-B107-473B-AD0D-1AEF8528D5CA}">
      <dgm:prSet/>
      <dgm:spPr/>
      <dgm:t>
        <a:bodyPr/>
        <a:lstStyle/>
        <a:p>
          <a:endParaRPr lang="en-US"/>
        </a:p>
      </dgm:t>
    </dgm:pt>
    <dgm:pt modelId="{22FF99DC-F3AF-4054-A4B8-E8DA41EA995B}" type="sibTrans" cxnId="{975FEB23-B107-473B-AD0D-1AEF8528D5CA}">
      <dgm:prSet/>
      <dgm:spPr/>
      <dgm:t>
        <a:bodyPr/>
        <a:lstStyle/>
        <a:p>
          <a:endParaRPr lang="en-US"/>
        </a:p>
      </dgm:t>
    </dgm:pt>
    <dgm:pt modelId="{4D9DF0C0-8863-43CA-B998-E0143F696102}">
      <dgm:prSet/>
      <dgm:spPr/>
      <dgm:t>
        <a:bodyPr/>
        <a:lstStyle/>
        <a:p>
          <a:r>
            <a:rPr lang="en-IN" b="1"/>
            <a:t>Visualization Tools:</a:t>
          </a:r>
          <a:endParaRPr lang="en-US"/>
        </a:p>
      </dgm:t>
    </dgm:pt>
    <dgm:pt modelId="{769237FE-F1D8-4A66-8671-00C7FE8AFB16}" type="parTrans" cxnId="{1E8AB9A8-C159-445F-8BC5-6FC702C793D7}">
      <dgm:prSet/>
      <dgm:spPr/>
      <dgm:t>
        <a:bodyPr/>
        <a:lstStyle/>
        <a:p>
          <a:endParaRPr lang="en-US"/>
        </a:p>
      </dgm:t>
    </dgm:pt>
    <dgm:pt modelId="{764E649D-E3C5-41CD-8BC6-F9BB3DBF331D}" type="sibTrans" cxnId="{1E8AB9A8-C159-445F-8BC5-6FC702C793D7}">
      <dgm:prSet/>
      <dgm:spPr/>
      <dgm:t>
        <a:bodyPr/>
        <a:lstStyle/>
        <a:p>
          <a:endParaRPr lang="en-US"/>
        </a:p>
      </dgm:t>
    </dgm:pt>
    <dgm:pt modelId="{7A576499-68ED-4001-A89D-58C187AB8560}">
      <dgm:prSet/>
      <dgm:spPr/>
      <dgm:t>
        <a:bodyPr/>
        <a:lstStyle/>
        <a:p>
          <a:r>
            <a:rPr lang="en-IN"/>
            <a:t>Tableau for interactive dashboards.</a:t>
          </a:r>
          <a:endParaRPr lang="en-US"/>
        </a:p>
      </dgm:t>
    </dgm:pt>
    <dgm:pt modelId="{A7629AD1-4171-473F-A497-99188D42A97F}" type="parTrans" cxnId="{115C96C0-2FD8-4D35-AC6A-67F330A53C4E}">
      <dgm:prSet/>
      <dgm:spPr/>
      <dgm:t>
        <a:bodyPr/>
        <a:lstStyle/>
        <a:p>
          <a:endParaRPr lang="en-US"/>
        </a:p>
      </dgm:t>
    </dgm:pt>
    <dgm:pt modelId="{06E6AE9D-BDFE-4865-BE21-D3AAACCDB971}" type="sibTrans" cxnId="{115C96C0-2FD8-4D35-AC6A-67F330A53C4E}">
      <dgm:prSet/>
      <dgm:spPr/>
      <dgm:t>
        <a:bodyPr/>
        <a:lstStyle/>
        <a:p>
          <a:endParaRPr lang="en-US"/>
        </a:p>
      </dgm:t>
    </dgm:pt>
    <dgm:pt modelId="{7A924DAF-1902-4C28-AEC4-860B0B53BF79}" type="pres">
      <dgm:prSet presAssocID="{1D357669-EAAF-4130-A4ED-E19F2AD147E8}" presName="linear" presStyleCnt="0">
        <dgm:presLayoutVars>
          <dgm:dir/>
          <dgm:animLvl val="lvl"/>
          <dgm:resizeHandles val="exact"/>
        </dgm:presLayoutVars>
      </dgm:prSet>
      <dgm:spPr/>
    </dgm:pt>
    <dgm:pt modelId="{B265BC17-2B89-47B6-9876-9E2A405ED79E}" type="pres">
      <dgm:prSet presAssocID="{AE266ACE-1584-4A29-92FE-55754D0EB711}" presName="parentLin" presStyleCnt="0"/>
      <dgm:spPr/>
    </dgm:pt>
    <dgm:pt modelId="{D8D21EB0-02EC-4F98-A27B-977069BA78D3}" type="pres">
      <dgm:prSet presAssocID="{AE266ACE-1584-4A29-92FE-55754D0EB711}" presName="parentLeftMargin" presStyleLbl="node1" presStyleIdx="0" presStyleCnt="3"/>
      <dgm:spPr/>
    </dgm:pt>
    <dgm:pt modelId="{0F2445E3-06DA-4360-B330-1C3D5344D465}" type="pres">
      <dgm:prSet presAssocID="{AE266ACE-1584-4A29-92FE-55754D0EB7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47B1071-F2E2-49BB-B812-3BBE51D2A96D}" type="pres">
      <dgm:prSet presAssocID="{AE266ACE-1584-4A29-92FE-55754D0EB711}" presName="negativeSpace" presStyleCnt="0"/>
      <dgm:spPr/>
    </dgm:pt>
    <dgm:pt modelId="{8707D4E5-CD46-462B-B807-19E55FDD3C2B}" type="pres">
      <dgm:prSet presAssocID="{AE266ACE-1584-4A29-92FE-55754D0EB711}" presName="childText" presStyleLbl="conFgAcc1" presStyleIdx="0" presStyleCnt="3">
        <dgm:presLayoutVars>
          <dgm:bulletEnabled val="1"/>
        </dgm:presLayoutVars>
      </dgm:prSet>
      <dgm:spPr/>
    </dgm:pt>
    <dgm:pt modelId="{4693E9A9-FBE6-4823-9DFC-38F8A72E8076}" type="pres">
      <dgm:prSet presAssocID="{1D356F6C-8354-4C2F-8AF8-807F8BA267C3}" presName="spaceBetweenRectangles" presStyleCnt="0"/>
      <dgm:spPr/>
    </dgm:pt>
    <dgm:pt modelId="{C655396E-AEB7-4BF0-89DC-952F425715E4}" type="pres">
      <dgm:prSet presAssocID="{24355A4A-1034-4070-95EB-9DEC5D169D11}" presName="parentLin" presStyleCnt="0"/>
      <dgm:spPr/>
    </dgm:pt>
    <dgm:pt modelId="{F9CAA7B1-6927-4D0C-838C-ACB2C0C0382F}" type="pres">
      <dgm:prSet presAssocID="{24355A4A-1034-4070-95EB-9DEC5D169D11}" presName="parentLeftMargin" presStyleLbl="node1" presStyleIdx="0" presStyleCnt="3"/>
      <dgm:spPr/>
    </dgm:pt>
    <dgm:pt modelId="{41E39957-96CE-4367-BB7C-A66E4C529748}" type="pres">
      <dgm:prSet presAssocID="{24355A4A-1034-4070-95EB-9DEC5D169D1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695E0D-1377-4DD9-9215-F174C1BE2DB5}" type="pres">
      <dgm:prSet presAssocID="{24355A4A-1034-4070-95EB-9DEC5D169D11}" presName="negativeSpace" presStyleCnt="0"/>
      <dgm:spPr/>
    </dgm:pt>
    <dgm:pt modelId="{F4280B6A-C10E-4B3F-B5C9-EAEDA6F64070}" type="pres">
      <dgm:prSet presAssocID="{24355A4A-1034-4070-95EB-9DEC5D169D11}" presName="childText" presStyleLbl="conFgAcc1" presStyleIdx="1" presStyleCnt="3">
        <dgm:presLayoutVars>
          <dgm:bulletEnabled val="1"/>
        </dgm:presLayoutVars>
      </dgm:prSet>
      <dgm:spPr/>
    </dgm:pt>
    <dgm:pt modelId="{E1FC1DB0-0E0A-4937-B28B-61B6F13F93F1}" type="pres">
      <dgm:prSet presAssocID="{BAEE43FC-E4C7-4198-AE41-9EE879D3F481}" presName="spaceBetweenRectangles" presStyleCnt="0"/>
      <dgm:spPr/>
    </dgm:pt>
    <dgm:pt modelId="{3FED4E69-8B9B-4F13-B3E6-22E749D8FF6C}" type="pres">
      <dgm:prSet presAssocID="{4D9DF0C0-8863-43CA-B998-E0143F696102}" presName="parentLin" presStyleCnt="0"/>
      <dgm:spPr/>
    </dgm:pt>
    <dgm:pt modelId="{F8D396AF-4E96-4AC6-A091-11E26ACA44DC}" type="pres">
      <dgm:prSet presAssocID="{4D9DF0C0-8863-43CA-B998-E0143F696102}" presName="parentLeftMargin" presStyleLbl="node1" presStyleIdx="1" presStyleCnt="3"/>
      <dgm:spPr/>
    </dgm:pt>
    <dgm:pt modelId="{74F0503F-8A40-464D-8E0C-187976DF277A}" type="pres">
      <dgm:prSet presAssocID="{4D9DF0C0-8863-43CA-B998-E0143F69610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D0F262C-C48B-46E5-B698-D39F0DA48434}" type="pres">
      <dgm:prSet presAssocID="{4D9DF0C0-8863-43CA-B998-E0143F696102}" presName="negativeSpace" presStyleCnt="0"/>
      <dgm:spPr/>
    </dgm:pt>
    <dgm:pt modelId="{C88C3C35-D4F1-410C-936C-47C9EFE2BF62}" type="pres">
      <dgm:prSet presAssocID="{4D9DF0C0-8863-43CA-B998-E0143F69610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75FEB23-B107-473B-AD0D-1AEF8528D5CA}" srcId="{24355A4A-1034-4070-95EB-9DEC5D169D11}" destId="{A09522FD-417E-4F59-92AE-3B2C84812C09}" srcOrd="1" destOrd="0" parTransId="{A8904143-0FF0-404D-849E-537D31CE726B}" sibTransId="{22FF99DC-F3AF-4054-A4B8-E8DA41EA995B}"/>
    <dgm:cxn modelId="{27CD772D-1AA1-4F0C-AA32-370DEC2FB9CD}" type="presOf" srcId="{4D9DF0C0-8863-43CA-B998-E0143F696102}" destId="{74F0503F-8A40-464D-8E0C-187976DF277A}" srcOrd="1" destOrd="0" presId="urn:microsoft.com/office/officeart/2005/8/layout/list1"/>
    <dgm:cxn modelId="{2078BC64-FD34-4F50-B280-B12CEFC0E315}" type="presOf" srcId="{A09522FD-417E-4F59-92AE-3B2C84812C09}" destId="{F4280B6A-C10E-4B3F-B5C9-EAEDA6F64070}" srcOrd="0" destOrd="1" presId="urn:microsoft.com/office/officeart/2005/8/layout/list1"/>
    <dgm:cxn modelId="{7FE48845-61C7-40F6-AAD9-C871086E39FD}" srcId="{1D357669-EAAF-4130-A4ED-E19F2AD147E8}" destId="{24355A4A-1034-4070-95EB-9DEC5D169D11}" srcOrd="1" destOrd="0" parTransId="{6A034787-57E9-4770-92CD-C9C11FF368D4}" sibTransId="{BAEE43FC-E4C7-4198-AE41-9EE879D3F481}"/>
    <dgm:cxn modelId="{5D0D2146-DCA1-4776-86E2-B4D5F0E92BFB}" srcId="{1D357669-EAAF-4130-A4ED-E19F2AD147E8}" destId="{AE266ACE-1584-4A29-92FE-55754D0EB711}" srcOrd="0" destOrd="0" parTransId="{9132F968-0F38-440F-A35D-5D7B66D50BBF}" sibTransId="{1D356F6C-8354-4C2F-8AF8-807F8BA267C3}"/>
    <dgm:cxn modelId="{21342855-8FB1-4E45-8F0D-6738E8E00938}" type="presOf" srcId="{24355A4A-1034-4070-95EB-9DEC5D169D11}" destId="{41E39957-96CE-4367-BB7C-A66E4C529748}" srcOrd="1" destOrd="0" presId="urn:microsoft.com/office/officeart/2005/8/layout/list1"/>
    <dgm:cxn modelId="{22A51D92-FC30-48B9-AFBA-16D19724AD17}" type="presOf" srcId="{24355A4A-1034-4070-95EB-9DEC5D169D11}" destId="{F9CAA7B1-6927-4D0C-838C-ACB2C0C0382F}" srcOrd="0" destOrd="0" presId="urn:microsoft.com/office/officeart/2005/8/layout/list1"/>
    <dgm:cxn modelId="{CB0DC7A4-FECC-4C90-8878-D0879FF15B8C}" type="presOf" srcId="{65C2012F-26F2-4DB0-BFDB-7D997F1E6228}" destId="{F4280B6A-C10E-4B3F-B5C9-EAEDA6F64070}" srcOrd="0" destOrd="0" presId="urn:microsoft.com/office/officeart/2005/8/layout/list1"/>
    <dgm:cxn modelId="{1E8AB9A8-C159-445F-8BC5-6FC702C793D7}" srcId="{1D357669-EAAF-4130-A4ED-E19F2AD147E8}" destId="{4D9DF0C0-8863-43CA-B998-E0143F696102}" srcOrd="2" destOrd="0" parTransId="{769237FE-F1D8-4A66-8671-00C7FE8AFB16}" sibTransId="{764E649D-E3C5-41CD-8BC6-F9BB3DBF331D}"/>
    <dgm:cxn modelId="{C111AEAB-A818-4B97-BADF-0782F965A65A}" type="presOf" srcId="{1D357669-EAAF-4130-A4ED-E19F2AD147E8}" destId="{7A924DAF-1902-4C28-AEC4-860B0B53BF79}" srcOrd="0" destOrd="0" presId="urn:microsoft.com/office/officeart/2005/8/layout/list1"/>
    <dgm:cxn modelId="{86BD42C0-AE76-4E36-B55F-A3F7AB6B3532}" type="presOf" srcId="{AE266ACE-1584-4A29-92FE-55754D0EB711}" destId="{D8D21EB0-02EC-4F98-A27B-977069BA78D3}" srcOrd="0" destOrd="0" presId="urn:microsoft.com/office/officeart/2005/8/layout/list1"/>
    <dgm:cxn modelId="{115C96C0-2FD8-4D35-AC6A-67F330A53C4E}" srcId="{4D9DF0C0-8863-43CA-B998-E0143F696102}" destId="{7A576499-68ED-4001-A89D-58C187AB8560}" srcOrd="0" destOrd="0" parTransId="{A7629AD1-4171-473F-A497-99188D42A97F}" sibTransId="{06E6AE9D-BDFE-4865-BE21-D3AAACCDB971}"/>
    <dgm:cxn modelId="{E00ACDD1-F051-48D3-93B7-252313F4AF19}" type="presOf" srcId="{4D9DF0C0-8863-43CA-B998-E0143F696102}" destId="{F8D396AF-4E96-4AC6-A091-11E26ACA44DC}" srcOrd="0" destOrd="0" presId="urn:microsoft.com/office/officeart/2005/8/layout/list1"/>
    <dgm:cxn modelId="{0B4AF9D1-EF55-4553-9E80-6F15DEEAF93A}" srcId="{24355A4A-1034-4070-95EB-9DEC5D169D11}" destId="{65C2012F-26F2-4DB0-BFDB-7D997F1E6228}" srcOrd="0" destOrd="0" parTransId="{0D283448-34EB-4126-93D3-3A712D96356A}" sibTransId="{ABFD3654-7F36-43A9-97E0-3F4E6AEF5E0C}"/>
    <dgm:cxn modelId="{169D17D8-4744-4684-9212-D34486ACBA27}" type="presOf" srcId="{0B5626B2-D01D-4013-9982-AD4A9E0F7BE8}" destId="{8707D4E5-CD46-462B-B807-19E55FDD3C2B}" srcOrd="0" destOrd="0" presId="urn:microsoft.com/office/officeart/2005/8/layout/list1"/>
    <dgm:cxn modelId="{87ED24DB-A396-4F18-98F1-D621B5DD0FB6}" type="presOf" srcId="{AE266ACE-1584-4A29-92FE-55754D0EB711}" destId="{0F2445E3-06DA-4360-B330-1C3D5344D465}" srcOrd="1" destOrd="0" presId="urn:microsoft.com/office/officeart/2005/8/layout/list1"/>
    <dgm:cxn modelId="{DCC24AF0-9E39-446A-86F6-435F9AA48D82}" srcId="{AE266ACE-1584-4A29-92FE-55754D0EB711}" destId="{0B5626B2-D01D-4013-9982-AD4A9E0F7BE8}" srcOrd="0" destOrd="0" parTransId="{D320638A-AB9B-4257-9D23-ACEDBEF80691}" sibTransId="{BB4285E2-C3FA-49DD-AD3C-6AAAC01486F2}"/>
    <dgm:cxn modelId="{BB6896FF-1937-4724-B285-090EB73910FF}" type="presOf" srcId="{7A576499-68ED-4001-A89D-58C187AB8560}" destId="{C88C3C35-D4F1-410C-936C-47C9EFE2BF62}" srcOrd="0" destOrd="0" presId="urn:microsoft.com/office/officeart/2005/8/layout/list1"/>
    <dgm:cxn modelId="{525B10E7-ADFA-444E-A6E8-9936047B9C53}" type="presParOf" srcId="{7A924DAF-1902-4C28-AEC4-860B0B53BF79}" destId="{B265BC17-2B89-47B6-9876-9E2A405ED79E}" srcOrd="0" destOrd="0" presId="urn:microsoft.com/office/officeart/2005/8/layout/list1"/>
    <dgm:cxn modelId="{6E955F93-ADDC-453E-968B-6708BEB3DF28}" type="presParOf" srcId="{B265BC17-2B89-47B6-9876-9E2A405ED79E}" destId="{D8D21EB0-02EC-4F98-A27B-977069BA78D3}" srcOrd="0" destOrd="0" presId="urn:microsoft.com/office/officeart/2005/8/layout/list1"/>
    <dgm:cxn modelId="{4DB22CC7-0AC8-4D7E-BB23-6B37A2538048}" type="presParOf" srcId="{B265BC17-2B89-47B6-9876-9E2A405ED79E}" destId="{0F2445E3-06DA-4360-B330-1C3D5344D465}" srcOrd="1" destOrd="0" presId="urn:microsoft.com/office/officeart/2005/8/layout/list1"/>
    <dgm:cxn modelId="{EDF27658-6239-43E9-B28D-06B59FACEE02}" type="presParOf" srcId="{7A924DAF-1902-4C28-AEC4-860B0B53BF79}" destId="{847B1071-F2E2-49BB-B812-3BBE51D2A96D}" srcOrd="1" destOrd="0" presId="urn:microsoft.com/office/officeart/2005/8/layout/list1"/>
    <dgm:cxn modelId="{AC24E7A9-1ED8-4CD5-8CEA-60A99476F0A6}" type="presParOf" srcId="{7A924DAF-1902-4C28-AEC4-860B0B53BF79}" destId="{8707D4E5-CD46-462B-B807-19E55FDD3C2B}" srcOrd="2" destOrd="0" presId="urn:microsoft.com/office/officeart/2005/8/layout/list1"/>
    <dgm:cxn modelId="{F4057886-6B3B-46CC-A943-A670EAE44770}" type="presParOf" srcId="{7A924DAF-1902-4C28-AEC4-860B0B53BF79}" destId="{4693E9A9-FBE6-4823-9DFC-38F8A72E8076}" srcOrd="3" destOrd="0" presId="urn:microsoft.com/office/officeart/2005/8/layout/list1"/>
    <dgm:cxn modelId="{C7A82FD5-2FEB-49DB-97D9-BB4004EAA83C}" type="presParOf" srcId="{7A924DAF-1902-4C28-AEC4-860B0B53BF79}" destId="{C655396E-AEB7-4BF0-89DC-952F425715E4}" srcOrd="4" destOrd="0" presId="urn:microsoft.com/office/officeart/2005/8/layout/list1"/>
    <dgm:cxn modelId="{8E8F02C9-D213-49D8-AB64-0D8BE5443324}" type="presParOf" srcId="{C655396E-AEB7-4BF0-89DC-952F425715E4}" destId="{F9CAA7B1-6927-4D0C-838C-ACB2C0C0382F}" srcOrd="0" destOrd="0" presId="urn:microsoft.com/office/officeart/2005/8/layout/list1"/>
    <dgm:cxn modelId="{80F86085-BEA9-44BC-A719-18ACC9240761}" type="presParOf" srcId="{C655396E-AEB7-4BF0-89DC-952F425715E4}" destId="{41E39957-96CE-4367-BB7C-A66E4C529748}" srcOrd="1" destOrd="0" presId="urn:microsoft.com/office/officeart/2005/8/layout/list1"/>
    <dgm:cxn modelId="{41573DDB-95A9-43E3-AFC0-187421093EDD}" type="presParOf" srcId="{7A924DAF-1902-4C28-AEC4-860B0B53BF79}" destId="{FF695E0D-1377-4DD9-9215-F174C1BE2DB5}" srcOrd="5" destOrd="0" presId="urn:microsoft.com/office/officeart/2005/8/layout/list1"/>
    <dgm:cxn modelId="{F9634874-FDA4-4CF4-91A9-8E44C66945B2}" type="presParOf" srcId="{7A924DAF-1902-4C28-AEC4-860B0B53BF79}" destId="{F4280B6A-C10E-4B3F-B5C9-EAEDA6F64070}" srcOrd="6" destOrd="0" presId="urn:microsoft.com/office/officeart/2005/8/layout/list1"/>
    <dgm:cxn modelId="{48435ADF-1E71-47DA-9EC1-09EE171AE9EE}" type="presParOf" srcId="{7A924DAF-1902-4C28-AEC4-860B0B53BF79}" destId="{E1FC1DB0-0E0A-4937-B28B-61B6F13F93F1}" srcOrd="7" destOrd="0" presId="urn:microsoft.com/office/officeart/2005/8/layout/list1"/>
    <dgm:cxn modelId="{2F51C7EA-756C-4676-B6AB-FCF87B95747A}" type="presParOf" srcId="{7A924DAF-1902-4C28-AEC4-860B0B53BF79}" destId="{3FED4E69-8B9B-4F13-B3E6-22E749D8FF6C}" srcOrd="8" destOrd="0" presId="urn:microsoft.com/office/officeart/2005/8/layout/list1"/>
    <dgm:cxn modelId="{1829DB46-07E3-4E52-BD65-F0033CBA32FF}" type="presParOf" srcId="{3FED4E69-8B9B-4F13-B3E6-22E749D8FF6C}" destId="{F8D396AF-4E96-4AC6-A091-11E26ACA44DC}" srcOrd="0" destOrd="0" presId="urn:microsoft.com/office/officeart/2005/8/layout/list1"/>
    <dgm:cxn modelId="{26EFF45D-1E5C-49D2-8F10-2947FF8BBC9C}" type="presParOf" srcId="{3FED4E69-8B9B-4F13-B3E6-22E749D8FF6C}" destId="{74F0503F-8A40-464D-8E0C-187976DF277A}" srcOrd="1" destOrd="0" presId="urn:microsoft.com/office/officeart/2005/8/layout/list1"/>
    <dgm:cxn modelId="{4A7A76D2-14EF-411D-9765-89299EF9C8DE}" type="presParOf" srcId="{7A924DAF-1902-4C28-AEC4-860B0B53BF79}" destId="{FD0F262C-C48B-46E5-B698-D39F0DA48434}" srcOrd="9" destOrd="0" presId="urn:microsoft.com/office/officeart/2005/8/layout/list1"/>
    <dgm:cxn modelId="{D7995133-6F77-4372-B5F1-62CDFE1E413D}" type="presParOf" srcId="{7A924DAF-1902-4C28-AEC4-860B0B53BF79}" destId="{C88C3C35-D4F1-410C-936C-47C9EFE2BF6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39933F-D2D4-4BF9-BD9B-32959439EA41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EE682FC-3A61-44F9-A61B-6615719EA64F}">
      <dgm:prSet/>
      <dgm:spPr/>
      <dgm:t>
        <a:bodyPr/>
        <a:lstStyle/>
        <a:p>
          <a:r>
            <a:rPr lang="en-GB" b="1"/>
            <a:t>Findings:</a:t>
          </a:r>
          <a:endParaRPr lang="en-US"/>
        </a:p>
      </dgm:t>
    </dgm:pt>
    <dgm:pt modelId="{8F8CAD49-9E11-48F1-931E-C822C1A5ED56}" type="parTrans" cxnId="{4BC982BA-CEA1-4062-8229-062C3B89872A}">
      <dgm:prSet/>
      <dgm:spPr/>
      <dgm:t>
        <a:bodyPr/>
        <a:lstStyle/>
        <a:p>
          <a:endParaRPr lang="en-US"/>
        </a:p>
      </dgm:t>
    </dgm:pt>
    <dgm:pt modelId="{646CB5B3-DF75-4D93-8C9F-038245B63BEE}" type="sibTrans" cxnId="{4BC982BA-CEA1-4062-8229-062C3B89872A}">
      <dgm:prSet/>
      <dgm:spPr/>
      <dgm:t>
        <a:bodyPr/>
        <a:lstStyle/>
        <a:p>
          <a:endParaRPr lang="en-US"/>
        </a:p>
      </dgm:t>
    </dgm:pt>
    <dgm:pt modelId="{B1A445A3-5F90-47EE-AD19-97941FC39A1C}">
      <dgm:prSet/>
      <dgm:spPr/>
      <dgm:t>
        <a:bodyPr/>
        <a:lstStyle/>
        <a:p>
          <a:r>
            <a:rPr lang="en-GB"/>
            <a:t>Developed nations better manage AQI despite high emissions.</a:t>
          </a:r>
          <a:endParaRPr lang="en-US"/>
        </a:p>
      </dgm:t>
    </dgm:pt>
    <dgm:pt modelId="{EB7DBCB4-0790-4421-B5FB-3AD12A1FF007}" type="parTrans" cxnId="{EEB267ED-21F4-4936-BFFF-65DB5FF0F5BA}">
      <dgm:prSet/>
      <dgm:spPr/>
      <dgm:t>
        <a:bodyPr/>
        <a:lstStyle/>
        <a:p>
          <a:endParaRPr lang="en-US"/>
        </a:p>
      </dgm:t>
    </dgm:pt>
    <dgm:pt modelId="{26BD0478-1C3B-4766-8137-4829D7B20BA8}" type="sibTrans" cxnId="{EEB267ED-21F4-4936-BFFF-65DB5FF0F5BA}">
      <dgm:prSet/>
      <dgm:spPr/>
      <dgm:t>
        <a:bodyPr/>
        <a:lstStyle/>
        <a:p>
          <a:endParaRPr lang="en-US"/>
        </a:p>
      </dgm:t>
    </dgm:pt>
    <dgm:pt modelId="{FEDB221A-83DF-4764-87B6-5A2F125ED937}">
      <dgm:prSet/>
      <dgm:spPr/>
      <dgm:t>
        <a:bodyPr/>
        <a:lstStyle/>
        <a:p>
          <a:r>
            <a:rPr lang="en-GB"/>
            <a:t>Strong correlation between AQI and pollutants.</a:t>
          </a:r>
          <a:endParaRPr lang="en-US"/>
        </a:p>
      </dgm:t>
    </dgm:pt>
    <dgm:pt modelId="{1ED4D7B9-405C-4E40-A120-EAC60F56410B}" type="parTrans" cxnId="{49B9366A-2CE9-40A3-ACEB-70869923C448}">
      <dgm:prSet/>
      <dgm:spPr/>
      <dgm:t>
        <a:bodyPr/>
        <a:lstStyle/>
        <a:p>
          <a:endParaRPr lang="en-US"/>
        </a:p>
      </dgm:t>
    </dgm:pt>
    <dgm:pt modelId="{35A279B1-A787-4792-A819-2F104C88C3C4}" type="sibTrans" cxnId="{49B9366A-2CE9-40A3-ACEB-70869923C448}">
      <dgm:prSet/>
      <dgm:spPr/>
      <dgm:t>
        <a:bodyPr/>
        <a:lstStyle/>
        <a:p>
          <a:endParaRPr lang="en-US"/>
        </a:p>
      </dgm:t>
    </dgm:pt>
    <dgm:pt modelId="{56014C36-FB65-4350-AB52-5A8FE4212B2F}">
      <dgm:prSet/>
      <dgm:spPr/>
      <dgm:t>
        <a:bodyPr/>
        <a:lstStyle/>
        <a:p>
          <a:r>
            <a:rPr lang="en-GB"/>
            <a:t>Need for stricter emission policies and sustainable practices.</a:t>
          </a:r>
          <a:endParaRPr lang="en-US"/>
        </a:p>
      </dgm:t>
    </dgm:pt>
    <dgm:pt modelId="{4265219A-BD14-4485-BE4C-9B486E3724BA}" type="parTrans" cxnId="{4FD043AF-6882-4ED9-9C7B-364C5CB06CAF}">
      <dgm:prSet/>
      <dgm:spPr/>
      <dgm:t>
        <a:bodyPr/>
        <a:lstStyle/>
        <a:p>
          <a:endParaRPr lang="en-US"/>
        </a:p>
      </dgm:t>
    </dgm:pt>
    <dgm:pt modelId="{FEE0ED35-6AA6-4A9B-99EA-27B6F32FE5D3}" type="sibTrans" cxnId="{4FD043AF-6882-4ED9-9C7B-364C5CB06CAF}">
      <dgm:prSet/>
      <dgm:spPr/>
      <dgm:t>
        <a:bodyPr/>
        <a:lstStyle/>
        <a:p>
          <a:endParaRPr lang="en-US"/>
        </a:p>
      </dgm:t>
    </dgm:pt>
    <dgm:pt modelId="{F8524621-44DE-4A83-8F9A-ACE775F173AC}">
      <dgm:prSet/>
      <dgm:spPr/>
      <dgm:t>
        <a:bodyPr/>
        <a:lstStyle/>
        <a:p>
          <a:r>
            <a:rPr lang="en-GB" b="1" dirty="0"/>
            <a:t>Impact:</a:t>
          </a:r>
          <a:r>
            <a:rPr lang="en-GB" dirty="0"/>
            <a:t> Actionable insights for global policy and environmental awareness.</a:t>
          </a:r>
          <a:endParaRPr lang="en-US" dirty="0"/>
        </a:p>
      </dgm:t>
    </dgm:pt>
    <dgm:pt modelId="{3673DACF-1885-43A7-A405-87AA54959F09}" type="parTrans" cxnId="{0135D469-128C-4A3B-B079-AE432F646B3E}">
      <dgm:prSet/>
      <dgm:spPr/>
      <dgm:t>
        <a:bodyPr/>
        <a:lstStyle/>
        <a:p>
          <a:endParaRPr lang="en-US"/>
        </a:p>
      </dgm:t>
    </dgm:pt>
    <dgm:pt modelId="{6A85DF25-FEAE-4F86-A3A3-B23BF5572965}" type="sibTrans" cxnId="{0135D469-128C-4A3B-B079-AE432F646B3E}">
      <dgm:prSet/>
      <dgm:spPr/>
      <dgm:t>
        <a:bodyPr/>
        <a:lstStyle/>
        <a:p>
          <a:endParaRPr lang="en-US"/>
        </a:p>
      </dgm:t>
    </dgm:pt>
    <dgm:pt modelId="{9507EA85-39EF-488C-966A-DF63531595B1}" type="pres">
      <dgm:prSet presAssocID="{6139933F-D2D4-4BF9-BD9B-32959439EA41}" presName="Name0" presStyleCnt="0">
        <dgm:presLayoutVars>
          <dgm:dir/>
          <dgm:animLvl val="lvl"/>
          <dgm:resizeHandles val="exact"/>
        </dgm:presLayoutVars>
      </dgm:prSet>
      <dgm:spPr/>
    </dgm:pt>
    <dgm:pt modelId="{72E9DA06-23AC-4D45-8912-1A22C61E13C1}" type="pres">
      <dgm:prSet presAssocID="{F8524621-44DE-4A83-8F9A-ACE775F173AC}" presName="boxAndChildren" presStyleCnt="0"/>
      <dgm:spPr/>
    </dgm:pt>
    <dgm:pt modelId="{7A300012-9470-4D82-B921-9643613CBC3C}" type="pres">
      <dgm:prSet presAssocID="{F8524621-44DE-4A83-8F9A-ACE775F173AC}" presName="parentTextBox" presStyleLbl="node1" presStyleIdx="0" presStyleCnt="2"/>
      <dgm:spPr/>
    </dgm:pt>
    <dgm:pt modelId="{8E9E740C-1DD0-4C83-A935-1966C87FB974}" type="pres">
      <dgm:prSet presAssocID="{646CB5B3-DF75-4D93-8C9F-038245B63BEE}" presName="sp" presStyleCnt="0"/>
      <dgm:spPr/>
    </dgm:pt>
    <dgm:pt modelId="{F13E638A-976B-4DB4-A632-241FC27228C7}" type="pres">
      <dgm:prSet presAssocID="{8EE682FC-3A61-44F9-A61B-6615719EA64F}" presName="arrowAndChildren" presStyleCnt="0"/>
      <dgm:spPr/>
    </dgm:pt>
    <dgm:pt modelId="{4B0F5845-9946-4051-957A-D3D2FE809769}" type="pres">
      <dgm:prSet presAssocID="{8EE682FC-3A61-44F9-A61B-6615719EA64F}" presName="parentTextArrow" presStyleLbl="node1" presStyleIdx="0" presStyleCnt="2"/>
      <dgm:spPr/>
    </dgm:pt>
    <dgm:pt modelId="{5EF8735B-3114-4EBB-BD7C-C3AFC16DD27B}" type="pres">
      <dgm:prSet presAssocID="{8EE682FC-3A61-44F9-A61B-6615719EA64F}" presName="arrow" presStyleLbl="node1" presStyleIdx="1" presStyleCnt="2"/>
      <dgm:spPr/>
    </dgm:pt>
    <dgm:pt modelId="{F5AD0CE7-D782-4FE5-A63A-F6244E7EF21B}" type="pres">
      <dgm:prSet presAssocID="{8EE682FC-3A61-44F9-A61B-6615719EA64F}" presName="descendantArrow" presStyleCnt="0"/>
      <dgm:spPr/>
    </dgm:pt>
    <dgm:pt modelId="{DE5C3F16-62EB-4F89-A4EC-A8C8883AFE05}" type="pres">
      <dgm:prSet presAssocID="{B1A445A3-5F90-47EE-AD19-97941FC39A1C}" presName="childTextArrow" presStyleLbl="fgAccFollowNode1" presStyleIdx="0" presStyleCnt="3">
        <dgm:presLayoutVars>
          <dgm:bulletEnabled val="1"/>
        </dgm:presLayoutVars>
      </dgm:prSet>
      <dgm:spPr/>
    </dgm:pt>
    <dgm:pt modelId="{D8FEA096-27BC-4285-A732-4FA0EA05CB69}" type="pres">
      <dgm:prSet presAssocID="{FEDB221A-83DF-4764-87B6-5A2F125ED937}" presName="childTextArrow" presStyleLbl="fgAccFollowNode1" presStyleIdx="1" presStyleCnt="3">
        <dgm:presLayoutVars>
          <dgm:bulletEnabled val="1"/>
        </dgm:presLayoutVars>
      </dgm:prSet>
      <dgm:spPr/>
    </dgm:pt>
    <dgm:pt modelId="{E2C93D17-1E09-49BC-8605-C417753C281A}" type="pres">
      <dgm:prSet presAssocID="{56014C36-FB65-4350-AB52-5A8FE4212B2F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4D711018-9A13-4E6E-A047-FC5862E7047C}" type="presOf" srcId="{6139933F-D2D4-4BF9-BD9B-32959439EA41}" destId="{9507EA85-39EF-488C-966A-DF63531595B1}" srcOrd="0" destOrd="0" presId="urn:microsoft.com/office/officeart/2005/8/layout/process4"/>
    <dgm:cxn modelId="{227C025B-0A9E-41F5-9B80-DD78D11351E8}" type="presOf" srcId="{8EE682FC-3A61-44F9-A61B-6615719EA64F}" destId="{5EF8735B-3114-4EBB-BD7C-C3AFC16DD27B}" srcOrd="1" destOrd="0" presId="urn:microsoft.com/office/officeart/2005/8/layout/process4"/>
    <dgm:cxn modelId="{CDAA3A68-62E9-41A4-953E-8F0FECA4F415}" type="presOf" srcId="{8EE682FC-3A61-44F9-A61B-6615719EA64F}" destId="{4B0F5845-9946-4051-957A-D3D2FE809769}" srcOrd="0" destOrd="0" presId="urn:microsoft.com/office/officeart/2005/8/layout/process4"/>
    <dgm:cxn modelId="{0135D469-128C-4A3B-B079-AE432F646B3E}" srcId="{6139933F-D2D4-4BF9-BD9B-32959439EA41}" destId="{F8524621-44DE-4A83-8F9A-ACE775F173AC}" srcOrd="1" destOrd="0" parTransId="{3673DACF-1885-43A7-A405-87AA54959F09}" sibTransId="{6A85DF25-FEAE-4F86-A3A3-B23BF5572965}"/>
    <dgm:cxn modelId="{49B9366A-2CE9-40A3-ACEB-70869923C448}" srcId="{8EE682FC-3A61-44F9-A61B-6615719EA64F}" destId="{FEDB221A-83DF-4764-87B6-5A2F125ED937}" srcOrd="1" destOrd="0" parTransId="{1ED4D7B9-405C-4E40-A120-EAC60F56410B}" sibTransId="{35A279B1-A787-4792-A819-2F104C88C3C4}"/>
    <dgm:cxn modelId="{3C5339AC-7FDF-40C0-954E-389E7A0BA7DF}" type="presOf" srcId="{B1A445A3-5F90-47EE-AD19-97941FC39A1C}" destId="{DE5C3F16-62EB-4F89-A4EC-A8C8883AFE05}" srcOrd="0" destOrd="0" presId="urn:microsoft.com/office/officeart/2005/8/layout/process4"/>
    <dgm:cxn modelId="{4FD043AF-6882-4ED9-9C7B-364C5CB06CAF}" srcId="{8EE682FC-3A61-44F9-A61B-6615719EA64F}" destId="{56014C36-FB65-4350-AB52-5A8FE4212B2F}" srcOrd="2" destOrd="0" parTransId="{4265219A-BD14-4485-BE4C-9B486E3724BA}" sibTransId="{FEE0ED35-6AA6-4A9B-99EA-27B6F32FE5D3}"/>
    <dgm:cxn modelId="{4BC982BA-CEA1-4062-8229-062C3B89872A}" srcId="{6139933F-D2D4-4BF9-BD9B-32959439EA41}" destId="{8EE682FC-3A61-44F9-A61B-6615719EA64F}" srcOrd="0" destOrd="0" parTransId="{8F8CAD49-9E11-48F1-931E-C822C1A5ED56}" sibTransId="{646CB5B3-DF75-4D93-8C9F-038245B63BEE}"/>
    <dgm:cxn modelId="{21300CC1-F38B-4B4B-A270-AD0D417D5A2C}" type="presOf" srcId="{F8524621-44DE-4A83-8F9A-ACE775F173AC}" destId="{7A300012-9470-4D82-B921-9643613CBC3C}" srcOrd="0" destOrd="0" presId="urn:microsoft.com/office/officeart/2005/8/layout/process4"/>
    <dgm:cxn modelId="{513CF7E1-107E-4349-BAE4-1EA861712BA1}" type="presOf" srcId="{FEDB221A-83DF-4764-87B6-5A2F125ED937}" destId="{D8FEA096-27BC-4285-A732-4FA0EA05CB69}" srcOrd="0" destOrd="0" presId="urn:microsoft.com/office/officeart/2005/8/layout/process4"/>
    <dgm:cxn modelId="{EEB267ED-21F4-4936-BFFF-65DB5FF0F5BA}" srcId="{8EE682FC-3A61-44F9-A61B-6615719EA64F}" destId="{B1A445A3-5F90-47EE-AD19-97941FC39A1C}" srcOrd="0" destOrd="0" parTransId="{EB7DBCB4-0790-4421-B5FB-3AD12A1FF007}" sibTransId="{26BD0478-1C3B-4766-8137-4829D7B20BA8}"/>
    <dgm:cxn modelId="{D4CE0AFC-5E5E-476B-B184-585D178D83BF}" type="presOf" srcId="{56014C36-FB65-4350-AB52-5A8FE4212B2F}" destId="{E2C93D17-1E09-49BC-8605-C417753C281A}" srcOrd="0" destOrd="0" presId="urn:microsoft.com/office/officeart/2005/8/layout/process4"/>
    <dgm:cxn modelId="{187A9BB6-38F2-494A-BCC5-0768248D6749}" type="presParOf" srcId="{9507EA85-39EF-488C-966A-DF63531595B1}" destId="{72E9DA06-23AC-4D45-8912-1A22C61E13C1}" srcOrd="0" destOrd="0" presId="urn:microsoft.com/office/officeart/2005/8/layout/process4"/>
    <dgm:cxn modelId="{88CD50BB-B6CF-4A52-B2D0-E7A84CC5B528}" type="presParOf" srcId="{72E9DA06-23AC-4D45-8912-1A22C61E13C1}" destId="{7A300012-9470-4D82-B921-9643613CBC3C}" srcOrd="0" destOrd="0" presId="urn:microsoft.com/office/officeart/2005/8/layout/process4"/>
    <dgm:cxn modelId="{937D4A4F-948B-4C7B-9381-B3B10EE9C3E4}" type="presParOf" srcId="{9507EA85-39EF-488C-966A-DF63531595B1}" destId="{8E9E740C-1DD0-4C83-A935-1966C87FB974}" srcOrd="1" destOrd="0" presId="urn:microsoft.com/office/officeart/2005/8/layout/process4"/>
    <dgm:cxn modelId="{5E2E3AC0-1395-4B25-8607-6A2BE99149C4}" type="presParOf" srcId="{9507EA85-39EF-488C-966A-DF63531595B1}" destId="{F13E638A-976B-4DB4-A632-241FC27228C7}" srcOrd="2" destOrd="0" presId="urn:microsoft.com/office/officeart/2005/8/layout/process4"/>
    <dgm:cxn modelId="{C995844E-AC4F-41E5-96D0-7945CB87A4F6}" type="presParOf" srcId="{F13E638A-976B-4DB4-A632-241FC27228C7}" destId="{4B0F5845-9946-4051-957A-D3D2FE809769}" srcOrd="0" destOrd="0" presId="urn:microsoft.com/office/officeart/2005/8/layout/process4"/>
    <dgm:cxn modelId="{64982910-5FDF-4E09-B588-F50BD83AB9BA}" type="presParOf" srcId="{F13E638A-976B-4DB4-A632-241FC27228C7}" destId="{5EF8735B-3114-4EBB-BD7C-C3AFC16DD27B}" srcOrd="1" destOrd="0" presId="urn:microsoft.com/office/officeart/2005/8/layout/process4"/>
    <dgm:cxn modelId="{1F90F811-680C-4AEE-B86C-EE8421873AC8}" type="presParOf" srcId="{F13E638A-976B-4DB4-A632-241FC27228C7}" destId="{F5AD0CE7-D782-4FE5-A63A-F6244E7EF21B}" srcOrd="2" destOrd="0" presId="urn:microsoft.com/office/officeart/2005/8/layout/process4"/>
    <dgm:cxn modelId="{3CF93510-E68D-4937-B6B4-274409438095}" type="presParOf" srcId="{F5AD0CE7-D782-4FE5-A63A-F6244E7EF21B}" destId="{DE5C3F16-62EB-4F89-A4EC-A8C8883AFE05}" srcOrd="0" destOrd="0" presId="urn:microsoft.com/office/officeart/2005/8/layout/process4"/>
    <dgm:cxn modelId="{ACF507DA-8F18-42FE-AD1A-BB353C32EC4D}" type="presParOf" srcId="{F5AD0CE7-D782-4FE5-A63A-F6244E7EF21B}" destId="{D8FEA096-27BC-4285-A732-4FA0EA05CB69}" srcOrd="1" destOrd="0" presId="urn:microsoft.com/office/officeart/2005/8/layout/process4"/>
    <dgm:cxn modelId="{5FEA94C4-EB4D-418B-BFBC-E45F0E8B4684}" type="presParOf" srcId="{F5AD0CE7-D782-4FE5-A63A-F6244E7EF21B}" destId="{E2C93D17-1E09-49BC-8605-C417753C281A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9AFC18-F791-4315-8646-F2DAEB1AF05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559D81D-CE05-4A07-993B-3885DBB46EF6}">
      <dgm:prSet/>
      <dgm:spPr/>
      <dgm:t>
        <a:bodyPr/>
        <a:lstStyle/>
        <a:p>
          <a:r>
            <a:rPr lang="en-GB"/>
            <a:t>Integrate healthcare data for disease correlations.</a:t>
          </a:r>
          <a:endParaRPr lang="en-US"/>
        </a:p>
      </dgm:t>
    </dgm:pt>
    <dgm:pt modelId="{D923382D-88AF-4CD3-AFB9-C988D4A84CA9}" type="parTrans" cxnId="{EE042184-7F0D-4AA8-9FFB-340BDD16E5F0}">
      <dgm:prSet/>
      <dgm:spPr/>
      <dgm:t>
        <a:bodyPr/>
        <a:lstStyle/>
        <a:p>
          <a:endParaRPr lang="en-US"/>
        </a:p>
      </dgm:t>
    </dgm:pt>
    <dgm:pt modelId="{F1042A54-CB91-4A29-85D5-A2AA34EDA5D0}" type="sibTrans" cxnId="{EE042184-7F0D-4AA8-9FFB-340BDD16E5F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0471F0B-C2D3-4D5D-AD69-6AA5ED770AB2}">
      <dgm:prSet/>
      <dgm:spPr/>
      <dgm:t>
        <a:bodyPr/>
        <a:lstStyle/>
        <a:p>
          <a:r>
            <a:rPr lang="en-GB"/>
            <a:t>Use machine learning for predictive analysis.</a:t>
          </a:r>
          <a:endParaRPr lang="en-US"/>
        </a:p>
      </dgm:t>
    </dgm:pt>
    <dgm:pt modelId="{5DAC7889-6BFA-46E7-8BA1-C24757DE2BB8}" type="parTrans" cxnId="{D959867E-5340-4F37-9DDD-9B88AFC16E11}">
      <dgm:prSet/>
      <dgm:spPr/>
      <dgm:t>
        <a:bodyPr/>
        <a:lstStyle/>
        <a:p>
          <a:endParaRPr lang="en-US"/>
        </a:p>
      </dgm:t>
    </dgm:pt>
    <dgm:pt modelId="{BACE7FAB-0F76-4959-BB26-ADFF8B570B50}" type="sibTrans" cxnId="{D959867E-5340-4F37-9DDD-9B88AFC16E1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C97E475-3B55-47EE-B266-D8AB8286FBF4}">
      <dgm:prSet/>
      <dgm:spPr/>
      <dgm:t>
        <a:bodyPr/>
        <a:lstStyle/>
        <a:p>
          <a:r>
            <a:rPr lang="en-GB"/>
            <a:t>Support policymakers with actionable insights for emission reduction and AQI improvement.</a:t>
          </a:r>
          <a:endParaRPr lang="en-US"/>
        </a:p>
      </dgm:t>
    </dgm:pt>
    <dgm:pt modelId="{906BF87A-0086-4CD6-8606-B63BCD1DEBF0}" type="parTrans" cxnId="{7A604EB5-974F-4276-BDEE-A2972061E6A9}">
      <dgm:prSet/>
      <dgm:spPr/>
      <dgm:t>
        <a:bodyPr/>
        <a:lstStyle/>
        <a:p>
          <a:endParaRPr lang="en-US"/>
        </a:p>
      </dgm:t>
    </dgm:pt>
    <dgm:pt modelId="{6A004B77-987D-4183-9BF2-68A48785E9AD}" type="sibTrans" cxnId="{7A604EB5-974F-4276-BDEE-A2972061E6A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F985D3A-42B1-4625-B969-5F75F13C71E3}" type="pres">
      <dgm:prSet presAssocID="{E99AFC18-F791-4315-8646-F2DAEB1AF058}" presName="Name0" presStyleCnt="0">
        <dgm:presLayoutVars>
          <dgm:animLvl val="lvl"/>
          <dgm:resizeHandles val="exact"/>
        </dgm:presLayoutVars>
      </dgm:prSet>
      <dgm:spPr/>
    </dgm:pt>
    <dgm:pt modelId="{F2BEF433-B505-4A54-B511-49541405C5FF}" type="pres">
      <dgm:prSet presAssocID="{2559D81D-CE05-4A07-993B-3885DBB46EF6}" presName="compositeNode" presStyleCnt="0">
        <dgm:presLayoutVars>
          <dgm:bulletEnabled val="1"/>
        </dgm:presLayoutVars>
      </dgm:prSet>
      <dgm:spPr/>
    </dgm:pt>
    <dgm:pt modelId="{98A584AD-C55B-411E-9716-1FDAD71D012A}" type="pres">
      <dgm:prSet presAssocID="{2559D81D-CE05-4A07-993B-3885DBB46EF6}" presName="bgRect" presStyleLbl="alignNode1" presStyleIdx="0" presStyleCnt="3"/>
      <dgm:spPr/>
    </dgm:pt>
    <dgm:pt modelId="{3E52E1F6-7396-4D25-96B6-F3BA8D7E3386}" type="pres">
      <dgm:prSet presAssocID="{F1042A54-CB91-4A29-85D5-A2AA34EDA5D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ADF7B83D-2E83-4636-9F99-5C01C4A6AE45}" type="pres">
      <dgm:prSet presAssocID="{2559D81D-CE05-4A07-993B-3885DBB46EF6}" presName="nodeRect" presStyleLbl="alignNode1" presStyleIdx="0" presStyleCnt="3">
        <dgm:presLayoutVars>
          <dgm:bulletEnabled val="1"/>
        </dgm:presLayoutVars>
      </dgm:prSet>
      <dgm:spPr/>
    </dgm:pt>
    <dgm:pt modelId="{9FA1ABEC-1B36-437D-AFDD-599984E2D546}" type="pres">
      <dgm:prSet presAssocID="{F1042A54-CB91-4A29-85D5-A2AA34EDA5D0}" presName="sibTrans" presStyleCnt="0"/>
      <dgm:spPr/>
    </dgm:pt>
    <dgm:pt modelId="{7D506EE6-EA34-43EE-9F5A-ACF3C521767B}" type="pres">
      <dgm:prSet presAssocID="{90471F0B-C2D3-4D5D-AD69-6AA5ED770AB2}" presName="compositeNode" presStyleCnt="0">
        <dgm:presLayoutVars>
          <dgm:bulletEnabled val="1"/>
        </dgm:presLayoutVars>
      </dgm:prSet>
      <dgm:spPr/>
    </dgm:pt>
    <dgm:pt modelId="{92EF7D53-A2EF-4C22-9BE5-01EE742EE92B}" type="pres">
      <dgm:prSet presAssocID="{90471F0B-C2D3-4D5D-AD69-6AA5ED770AB2}" presName="bgRect" presStyleLbl="alignNode1" presStyleIdx="1" presStyleCnt="3"/>
      <dgm:spPr/>
    </dgm:pt>
    <dgm:pt modelId="{2ACE3475-FAB2-4786-ACD0-F850031A7CDE}" type="pres">
      <dgm:prSet presAssocID="{BACE7FAB-0F76-4959-BB26-ADFF8B570B5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EB58B46-66C4-415D-8157-69FF00603FDE}" type="pres">
      <dgm:prSet presAssocID="{90471F0B-C2D3-4D5D-AD69-6AA5ED770AB2}" presName="nodeRect" presStyleLbl="alignNode1" presStyleIdx="1" presStyleCnt="3">
        <dgm:presLayoutVars>
          <dgm:bulletEnabled val="1"/>
        </dgm:presLayoutVars>
      </dgm:prSet>
      <dgm:spPr/>
    </dgm:pt>
    <dgm:pt modelId="{69B453E1-5BEC-47E1-99A9-D0B652B4B973}" type="pres">
      <dgm:prSet presAssocID="{BACE7FAB-0F76-4959-BB26-ADFF8B570B50}" presName="sibTrans" presStyleCnt="0"/>
      <dgm:spPr/>
    </dgm:pt>
    <dgm:pt modelId="{CC4D2ECD-4D6C-4AFA-87CC-9858583D1605}" type="pres">
      <dgm:prSet presAssocID="{6C97E475-3B55-47EE-B266-D8AB8286FBF4}" presName="compositeNode" presStyleCnt="0">
        <dgm:presLayoutVars>
          <dgm:bulletEnabled val="1"/>
        </dgm:presLayoutVars>
      </dgm:prSet>
      <dgm:spPr/>
    </dgm:pt>
    <dgm:pt modelId="{F6A74363-FA24-4B14-9096-F1E92B224B2D}" type="pres">
      <dgm:prSet presAssocID="{6C97E475-3B55-47EE-B266-D8AB8286FBF4}" presName="bgRect" presStyleLbl="alignNode1" presStyleIdx="2" presStyleCnt="3"/>
      <dgm:spPr/>
    </dgm:pt>
    <dgm:pt modelId="{68F3C935-92A2-4782-AD30-BB31526FFA83}" type="pres">
      <dgm:prSet presAssocID="{6A004B77-987D-4183-9BF2-68A48785E9A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21B3B3D-BA80-42B2-9BCB-5B0EC3756F6F}" type="pres">
      <dgm:prSet presAssocID="{6C97E475-3B55-47EE-B266-D8AB8286FBF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0B60403-9882-4D61-8FD0-0B81AA3E280D}" type="presOf" srcId="{F1042A54-CB91-4A29-85D5-A2AA34EDA5D0}" destId="{3E52E1F6-7396-4D25-96B6-F3BA8D7E3386}" srcOrd="0" destOrd="0" presId="urn:microsoft.com/office/officeart/2016/7/layout/LinearBlockProcessNumbered"/>
    <dgm:cxn modelId="{72C86A12-5109-4F50-BA7A-9F9AF0707A59}" type="presOf" srcId="{6C97E475-3B55-47EE-B266-D8AB8286FBF4}" destId="{C21B3B3D-BA80-42B2-9BCB-5B0EC3756F6F}" srcOrd="1" destOrd="0" presId="urn:microsoft.com/office/officeart/2016/7/layout/LinearBlockProcessNumbered"/>
    <dgm:cxn modelId="{1E464E43-5A35-4255-90EB-EB261CE714A5}" type="presOf" srcId="{2559D81D-CE05-4A07-993B-3885DBB46EF6}" destId="{98A584AD-C55B-411E-9716-1FDAD71D012A}" srcOrd="0" destOrd="0" presId="urn:microsoft.com/office/officeart/2016/7/layout/LinearBlockProcessNumbered"/>
    <dgm:cxn modelId="{D959867E-5340-4F37-9DDD-9B88AFC16E11}" srcId="{E99AFC18-F791-4315-8646-F2DAEB1AF058}" destId="{90471F0B-C2D3-4D5D-AD69-6AA5ED770AB2}" srcOrd="1" destOrd="0" parTransId="{5DAC7889-6BFA-46E7-8BA1-C24757DE2BB8}" sibTransId="{BACE7FAB-0F76-4959-BB26-ADFF8B570B50}"/>
    <dgm:cxn modelId="{EE042184-7F0D-4AA8-9FFB-340BDD16E5F0}" srcId="{E99AFC18-F791-4315-8646-F2DAEB1AF058}" destId="{2559D81D-CE05-4A07-993B-3885DBB46EF6}" srcOrd="0" destOrd="0" parTransId="{D923382D-88AF-4CD3-AFB9-C988D4A84CA9}" sibTransId="{F1042A54-CB91-4A29-85D5-A2AA34EDA5D0}"/>
    <dgm:cxn modelId="{5B3C069E-3E43-4E78-98C7-47DF283514EC}" type="presOf" srcId="{E99AFC18-F791-4315-8646-F2DAEB1AF058}" destId="{BF985D3A-42B1-4625-B969-5F75F13C71E3}" srcOrd="0" destOrd="0" presId="urn:microsoft.com/office/officeart/2016/7/layout/LinearBlockProcessNumbered"/>
    <dgm:cxn modelId="{32559A9E-60D3-4B8F-AD1C-2A9AC81DA1F8}" type="presOf" srcId="{90471F0B-C2D3-4D5D-AD69-6AA5ED770AB2}" destId="{4EB58B46-66C4-415D-8157-69FF00603FDE}" srcOrd="1" destOrd="0" presId="urn:microsoft.com/office/officeart/2016/7/layout/LinearBlockProcessNumbered"/>
    <dgm:cxn modelId="{7A604EB5-974F-4276-BDEE-A2972061E6A9}" srcId="{E99AFC18-F791-4315-8646-F2DAEB1AF058}" destId="{6C97E475-3B55-47EE-B266-D8AB8286FBF4}" srcOrd="2" destOrd="0" parTransId="{906BF87A-0086-4CD6-8606-B63BCD1DEBF0}" sibTransId="{6A004B77-987D-4183-9BF2-68A48785E9AD}"/>
    <dgm:cxn modelId="{A8FA22BA-8635-45FA-8533-01771DF076CF}" type="presOf" srcId="{6A004B77-987D-4183-9BF2-68A48785E9AD}" destId="{68F3C935-92A2-4782-AD30-BB31526FFA83}" srcOrd="0" destOrd="0" presId="urn:microsoft.com/office/officeart/2016/7/layout/LinearBlockProcessNumbered"/>
    <dgm:cxn modelId="{C89D52C1-FF6B-4EB9-B2F3-230A2222165B}" type="presOf" srcId="{2559D81D-CE05-4A07-993B-3885DBB46EF6}" destId="{ADF7B83D-2E83-4636-9F99-5C01C4A6AE45}" srcOrd="1" destOrd="0" presId="urn:microsoft.com/office/officeart/2016/7/layout/LinearBlockProcessNumbered"/>
    <dgm:cxn modelId="{1C3D6ED0-6B8D-4A54-BA32-7857EF88DB6D}" type="presOf" srcId="{90471F0B-C2D3-4D5D-AD69-6AA5ED770AB2}" destId="{92EF7D53-A2EF-4C22-9BE5-01EE742EE92B}" srcOrd="0" destOrd="0" presId="urn:microsoft.com/office/officeart/2016/7/layout/LinearBlockProcessNumbered"/>
    <dgm:cxn modelId="{62A12DDC-90E2-4BE6-B177-1DF05321EC01}" type="presOf" srcId="{6C97E475-3B55-47EE-B266-D8AB8286FBF4}" destId="{F6A74363-FA24-4B14-9096-F1E92B224B2D}" srcOrd="0" destOrd="0" presId="urn:microsoft.com/office/officeart/2016/7/layout/LinearBlockProcessNumbered"/>
    <dgm:cxn modelId="{CCE1E3FF-F956-4F7E-B173-31321D2B3E77}" type="presOf" srcId="{BACE7FAB-0F76-4959-BB26-ADFF8B570B50}" destId="{2ACE3475-FAB2-4786-ACD0-F850031A7CDE}" srcOrd="0" destOrd="0" presId="urn:microsoft.com/office/officeart/2016/7/layout/LinearBlockProcessNumbered"/>
    <dgm:cxn modelId="{9EF859D4-BA27-46A0-A7C2-EF93E521670D}" type="presParOf" srcId="{BF985D3A-42B1-4625-B969-5F75F13C71E3}" destId="{F2BEF433-B505-4A54-B511-49541405C5FF}" srcOrd="0" destOrd="0" presId="urn:microsoft.com/office/officeart/2016/7/layout/LinearBlockProcessNumbered"/>
    <dgm:cxn modelId="{4059A269-C2F3-4EAD-97D8-658E3B8B70FD}" type="presParOf" srcId="{F2BEF433-B505-4A54-B511-49541405C5FF}" destId="{98A584AD-C55B-411E-9716-1FDAD71D012A}" srcOrd="0" destOrd="0" presId="urn:microsoft.com/office/officeart/2016/7/layout/LinearBlockProcessNumbered"/>
    <dgm:cxn modelId="{912098D2-48A2-4852-BE18-315CA42C34C9}" type="presParOf" srcId="{F2BEF433-B505-4A54-B511-49541405C5FF}" destId="{3E52E1F6-7396-4D25-96B6-F3BA8D7E3386}" srcOrd="1" destOrd="0" presId="urn:microsoft.com/office/officeart/2016/7/layout/LinearBlockProcessNumbered"/>
    <dgm:cxn modelId="{8B24027A-2AD4-416D-BC1E-72D93BBD4763}" type="presParOf" srcId="{F2BEF433-B505-4A54-B511-49541405C5FF}" destId="{ADF7B83D-2E83-4636-9F99-5C01C4A6AE45}" srcOrd="2" destOrd="0" presId="urn:microsoft.com/office/officeart/2016/7/layout/LinearBlockProcessNumbered"/>
    <dgm:cxn modelId="{3EF69EB4-7978-4A34-BB42-B96D4075F97F}" type="presParOf" srcId="{BF985D3A-42B1-4625-B969-5F75F13C71E3}" destId="{9FA1ABEC-1B36-437D-AFDD-599984E2D546}" srcOrd="1" destOrd="0" presId="urn:microsoft.com/office/officeart/2016/7/layout/LinearBlockProcessNumbered"/>
    <dgm:cxn modelId="{CC5A5646-88DF-4C74-A02F-5A2E71866D3E}" type="presParOf" srcId="{BF985D3A-42B1-4625-B969-5F75F13C71E3}" destId="{7D506EE6-EA34-43EE-9F5A-ACF3C521767B}" srcOrd="2" destOrd="0" presId="urn:microsoft.com/office/officeart/2016/7/layout/LinearBlockProcessNumbered"/>
    <dgm:cxn modelId="{C4A0001E-2C61-4E98-8BB7-9BA987383A1E}" type="presParOf" srcId="{7D506EE6-EA34-43EE-9F5A-ACF3C521767B}" destId="{92EF7D53-A2EF-4C22-9BE5-01EE742EE92B}" srcOrd="0" destOrd="0" presId="urn:microsoft.com/office/officeart/2016/7/layout/LinearBlockProcessNumbered"/>
    <dgm:cxn modelId="{4F3954AB-4C85-4D70-88B6-CEF7C8492BF4}" type="presParOf" srcId="{7D506EE6-EA34-43EE-9F5A-ACF3C521767B}" destId="{2ACE3475-FAB2-4786-ACD0-F850031A7CDE}" srcOrd="1" destOrd="0" presId="urn:microsoft.com/office/officeart/2016/7/layout/LinearBlockProcessNumbered"/>
    <dgm:cxn modelId="{36192EC2-8993-4569-955A-34AA78D6F7B9}" type="presParOf" srcId="{7D506EE6-EA34-43EE-9F5A-ACF3C521767B}" destId="{4EB58B46-66C4-415D-8157-69FF00603FDE}" srcOrd="2" destOrd="0" presId="urn:microsoft.com/office/officeart/2016/7/layout/LinearBlockProcessNumbered"/>
    <dgm:cxn modelId="{ADBF6A90-39A0-487F-8235-423368F41F53}" type="presParOf" srcId="{BF985D3A-42B1-4625-B969-5F75F13C71E3}" destId="{69B453E1-5BEC-47E1-99A9-D0B652B4B973}" srcOrd="3" destOrd="0" presId="urn:microsoft.com/office/officeart/2016/7/layout/LinearBlockProcessNumbered"/>
    <dgm:cxn modelId="{6CBF7329-BB5B-44BB-AD5F-ED89647AC8BA}" type="presParOf" srcId="{BF985D3A-42B1-4625-B969-5F75F13C71E3}" destId="{CC4D2ECD-4D6C-4AFA-87CC-9858583D1605}" srcOrd="4" destOrd="0" presId="urn:microsoft.com/office/officeart/2016/7/layout/LinearBlockProcessNumbered"/>
    <dgm:cxn modelId="{D6656519-F9F1-492B-B4F9-CD9CD8764FEA}" type="presParOf" srcId="{CC4D2ECD-4D6C-4AFA-87CC-9858583D1605}" destId="{F6A74363-FA24-4B14-9096-F1E92B224B2D}" srcOrd="0" destOrd="0" presId="urn:microsoft.com/office/officeart/2016/7/layout/LinearBlockProcessNumbered"/>
    <dgm:cxn modelId="{3B1B796E-D75D-43DA-9AEE-4AE52A37AF20}" type="presParOf" srcId="{CC4D2ECD-4D6C-4AFA-87CC-9858583D1605}" destId="{68F3C935-92A2-4782-AD30-BB31526FFA83}" srcOrd="1" destOrd="0" presId="urn:microsoft.com/office/officeart/2016/7/layout/LinearBlockProcessNumbered"/>
    <dgm:cxn modelId="{99234604-8C1A-43DE-B52C-8ACFDEE96A77}" type="presParOf" srcId="{CC4D2ECD-4D6C-4AFA-87CC-9858583D1605}" destId="{C21B3B3D-BA80-42B2-9BCB-5B0EC3756F6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7D4E5-CD46-462B-B807-19E55FDD3C2B}">
      <dsp:nvSpPr>
        <dsp:cNvPr id="0" name=""/>
        <dsp:cNvSpPr/>
      </dsp:nvSpPr>
      <dsp:spPr>
        <a:xfrm>
          <a:off x="0" y="438709"/>
          <a:ext cx="6666833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20700" rIns="51742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kern="1200"/>
            <a:t>Data Collection, Cleaning, Integration, Transformation.</a:t>
          </a:r>
          <a:endParaRPr lang="en-US" sz="2500" kern="1200"/>
        </a:p>
      </dsp:txBody>
      <dsp:txXfrm>
        <a:off x="0" y="438709"/>
        <a:ext cx="6666833" cy="1417500"/>
      </dsp:txXfrm>
    </dsp:sp>
    <dsp:sp modelId="{0F2445E3-06DA-4360-B330-1C3D5344D465}">
      <dsp:nvSpPr>
        <dsp:cNvPr id="0" name=""/>
        <dsp:cNvSpPr/>
      </dsp:nvSpPr>
      <dsp:spPr>
        <a:xfrm>
          <a:off x="333341" y="69709"/>
          <a:ext cx="4666783" cy="738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/>
            <a:t>ETL Process:</a:t>
          </a:r>
          <a:endParaRPr lang="en-US" sz="2500" kern="1200"/>
        </a:p>
      </dsp:txBody>
      <dsp:txXfrm>
        <a:off x="369367" y="105735"/>
        <a:ext cx="4594731" cy="665948"/>
      </dsp:txXfrm>
    </dsp:sp>
    <dsp:sp modelId="{F4280B6A-C10E-4B3F-B5C9-EAEDA6F64070}">
      <dsp:nvSpPr>
        <dsp:cNvPr id="0" name=""/>
        <dsp:cNvSpPr/>
      </dsp:nvSpPr>
      <dsp:spPr>
        <a:xfrm>
          <a:off x="0" y="2360210"/>
          <a:ext cx="6666833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20700" rIns="51742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kern="1200"/>
            <a:t>PostgreSQL for structured data.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kern="1200"/>
            <a:t>MongoDB for JSON datasets.</a:t>
          </a:r>
          <a:endParaRPr lang="en-US" sz="2500" kern="1200"/>
        </a:p>
      </dsp:txBody>
      <dsp:txXfrm>
        <a:off x="0" y="2360210"/>
        <a:ext cx="6666833" cy="1456875"/>
      </dsp:txXfrm>
    </dsp:sp>
    <dsp:sp modelId="{41E39957-96CE-4367-BB7C-A66E4C529748}">
      <dsp:nvSpPr>
        <dsp:cNvPr id="0" name=""/>
        <dsp:cNvSpPr/>
      </dsp:nvSpPr>
      <dsp:spPr>
        <a:xfrm>
          <a:off x="333341" y="1991210"/>
          <a:ext cx="4666783" cy="73800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/>
            <a:t>Database Management:</a:t>
          </a:r>
          <a:endParaRPr lang="en-US" sz="2500" kern="1200"/>
        </a:p>
      </dsp:txBody>
      <dsp:txXfrm>
        <a:off x="369367" y="2027236"/>
        <a:ext cx="4594731" cy="665948"/>
      </dsp:txXfrm>
    </dsp:sp>
    <dsp:sp modelId="{C88C3C35-D4F1-410C-936C-47C9EFE2BF62}">
      <dsp:nvSpPr>
        <dsp:cNvPr id="0" name=""/>
        <dsp:cNvSpPr/>
      </dsp:nvSpPr>
      <dsp:spPr>
        <a:xfrm>
          <a:off x="0" y="4321085"/>
          <a:ext cx="6666833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20700" rIns="51742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kern="1200"/>
            <a:t>Tableau for interactive dashboards.</a:t>
          </a:r>
          <a:endParaRPr lang="en-US" sz="2500" kern="1200"/>
        </a:p>
      </dsp:txBody>
      <dsp:txXfrm>
        <a:off x="0" y="4321085"/>
        <a:ext cx="6666833" cy="1063125"/>
      </dsp:txXfrm>
    </dsp:sp>
    <dsp:sp modelId="{74F0503F-8A40-464D-8E0C-187976DF277A}">
      <dsp:nvSpPr>
        <dsp:cNvPr id="0" name=""/>
        <dsp:cNvSpPr/>
      </dsp:nvSpPr>
      <dsp:spPr>
        <a:xfrm>
          <a:off x="333341" y="3952085"/>
          <a:ext cx="4666783" cy="7380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/>
            <a:t>Visualization Tools:</a:t>
          </a:r>
          <a:endParaRPr lang="en-US" sz="2500" kern="1200"/>
        </a:p>
      </dsp:txBody>
      <dsp:txXfrm>
        <a:off x="369367" y="3988111"/>
        <a:ext cx="4594731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00012-9470-4D82-B921-9643613CBC3C}">
      <dsp:nvSpPr>
        <dsp:cNvPr id="0" name=""/>
        <dsp:cNvSpPr/>
      </dsp:nvSpPr>
      <dsp:spPr>
        <a:xfrm>
          <a:off x="0" y="3291729"/>
          <a:ext cx="6666833" cy="2159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1" kern="1200" dirty="0"/>
            <a:t>Impact:</a:t>
          </a:r>
          <a:r>
            <a:rPr lang="en-GB" sz="3800" kern="1200" dirty="0"/>
            <a:t> Actionable insights for global policy and environmental awareness.</a:t>
          </a:r>
          <a:endParaRPr lang="en-US" sz="3800" kern="1200" dirty="0"/>
        </a:p>
      </dsp:txBody>
      <dsp:txXfrm>
        <a:off x="0" y="3291729"/>
        <a:ext cx="6666833" cy="2159731"/>
      </dsp:txXfrm>
    </dsp:sp>
    <dsp:sp modelId="{5EF8735B-3114-4EBB-BD7C-C3AFC16DD27B}">
      <dsp:nvSpPr>
        <dsp:cNvPr id="0" name=""/>
        <dsp:cNvSpPr/>
      </dsp:nvSpPr>
      <dsp:spPr>
        <a:xfrm rot="10800000">
          <a:off x="0" y="2459"/>
          <a:ext cx="6666833" cy="3321666"/>
        </a:xfrm>
        <a:prstGeom prst="upArrowCallou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1" kern="1200"/>
            <a:t>Findings:</a:t>
          </a:r>
          <a:endParaRPr lang="en-US" sz="3800" kern="1200"/>
        </a:p>
      </dsp:txBody>
      <dsp:txXfrm rot="-10800000">
        <a:off x="0" y="2459"/>
        <a:ext cx="6666833" cy="1165904"/>
      </dsp:txXfrm>
    </dsp:sp>
    <dsp:sp modelId="{DE5C3F16-62EB-4F89-A4EC-A8C8883AFE05}">
      <dsp:nvSpPr>
        <dsp:cNvPr id="0" name=""/>
        <dsp:cNvSpPr/>
      </dsp:nvSpPr>
      <dsp:spPr>
        <a:xfrm>
          <a:off x="3255" y="1168364"/>
          <a:ext cx="2220107" cy="9931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Developed nations better manage AQI despite high emissions.</a:t>
          </a:r>
          <a:endParaRPr lang="en-US" sz="1600" kern="1200"/>
        </a:p>
      </dsp:txBody>
      <dsp:txXfrm>
        <a:off x="3255" y="1168364"/>
        <a:ext cx="2220107" cy="993178"/>
      </dsp:txXfrm>
    </dsp:sp>
    <dsp:sp modelId="{D8FEA096-27BC-4285-A732-4FA0EA05CB69}">
      <dsp:nvSpPr>
        <dsp:cNvPr id="0" name=""/>
        <dsp:cNvSpPr/>
      </dsp:nvSpPr>
      <dsp:spPr>
        <a:xfrm>
          <a:off x="2223362" y="1168364"/>
          <a:ext cx="2220107" cy="993178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Strong correlation between AQI and pollutants.</a:t>
          </a:r>
          <a:endParaRPr lang="en-US" sz="1600" kern="1200"/>
        </a:p>
      </dsp:txBody>
      <dsp:txXfrm>
        <a:off x="2223362" y="1168364"/>
        <a:ext cx="2220107" cy="993178"/>
      </dsp:txXfrm>
    </dsp:sp>
    <dsp:sp modelId="{E2C93D17-1E09-49BC-8605-C417753C281A}">
      <dsp:nvSpPr>
        <dsp:cNvPr id="0" name=""/>
        <dsp:cNvSpPr/>
      </dsp:nvSpPr>
      <dsp:spPr>
        <a:xfrm>
          <a:off x="4443470" y="1168364"/>
          <a:ext cx="2220107" cy="993178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Need for stricter emission policies and sustainable practices.</a:t>
          </a:r>
          <a:endParaRPr lang="en-US" sz="1600" kern="1200"/>
        </a:p>
      </dsp:txBody>
      <dsp:txXfrm>
        <a:off x="4443470" y="1168364"/>
        <a:ext cx="2220107" cy="9931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584AD-C55B-411E-9716-1FDAD71D012A}">
      <dsp:nvSpPr>
        <dsp:cNvPr id="0" name=""/>
        <dsp:cNvSpPr/>
      </dsp:nvSpPr>
      <dsp:spPr>
        <a:xfrm>
          <a:off x="520" y="1461303"/>
          <a:ext cx="2109427" cy="253131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365" tIns="0" rIns="208365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Integrate healthcare data for disease correlations.</a:t>
          </a:r>
          <a:endParaRPr lang="en-US" sz="1400" kern="1200"/>
        </a:p>
      </dsp:txBody>
      <dsp:txXfrm>
        <a:off x="520" y="2473828"/>
        <a:ext cx="2109427" cy="1518787"/>
      </dsp:txXfrm>
    </dsp:sp>
    <dsp:sp modelId="{3E52E1F6-7396-4D25-96B6-F3BA8D7E3386}">
      <dsp:nvSpPr>
        <dsp:cNvPr id="0" name=""/>
        <dsp:cNvSpPr/>
      </dsp:nvSpPr>
      <dsp:spPr>
        <a:xfrm>
          <a:off x="520" y="1461303"/>
          <a:ext cx="2109427" cy="10125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365" tIns="165100" rIns="208365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01</a:t>
          </a:r>
        </a:p>
      </dsp:txBody>
      <dsp:txXfrm>
        <a:off x="520" y="1461303"/>
        <a:ext cx="2109427" cy="1012525"/>
      </dsp:txXfrm>
    </dsp:sp>
    <dsp:sp modelId="{92EF7D53-A2EF-4C22-9BE5-01EE742EE92B}">
      <dsp:nvSpPr>
        <dsp:cNvPr id="0" name=""/>
        <dsp:cNvSpPr/>
      </dsp:nvSpPr>
      <dsp:spPr>
        <a:xfrm>
          <a:off x="2278702" y="1461303"/>
          <a:ext cx="2109427" cy="2531313"/>
        </a:xfrm>
        <a:prstGeom prst="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365" tIns="0" rIns="208365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Use machine learning for predictive analysis.</a:t>
          </a:r>
          <a:endParaRPr lang="en-US" sz="1400" kern="1200"/>
        </a:p>
      </dsp:txBody>
      <dsp:txXfrm>
        <a:off x="2278702" y="2473828"/>
        <a:ext cx="2109427" cy="1518787"/>
      </dsp:txXfrm>
    </dsp:sp>
    <dsp:sp modelId="{2ACE3475-FAB2-4786-ACD0-F850031A7CDE}">
      <dsp:nvSpPr>
        <dsp:cNvPr id="0" name=""/>
        <dsp:cNvSpPr/>
      </dsp:nvSpPr>
      <dsp:spPr>
        <a:xfrm>
          <a:off x="2278702" y="1461303"/>
          <a:ext cx="2109427" cy="10125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365" tIns="165100" rIns="208365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02</a:t>
          </a:r>
        </a:p>
      </dsp:txBody>
      <dsp:txXfrm>
        <a:off x="2278702" y="1461303"/>
        <a:ext cx="2109427" cy="1012525"/>
      </dsp:txXfrm>
    </dsp:sp>
    <dsp:sp modelId="{F6A74363-FA24-4B14-9096-F1E92B224B2D}">
      <dsp:nvSpPr>
        <dsp:cNvPr id="0" name=""/>
        <dsp:cNvSpPr/>
      </dsp:nvSpPr>
      <dsp:spPr>
        <a:xfrm>
          <a:off x="4556884" y="1461303"/>
          <a:ext cx="2109427" cy="2531313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365" tIns="0" rIns="208365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Support policymakers with actionable insights for emission reduction and AQI improvement.</a:t>
          </a:r>
          <a:endParaRPr lang="en-US" sz="1400" kern="1200"/>
        </a:p>
      </dsp:txBody>
      <dsp:txXfrm>
        <a:off x="4556884" y="2473828"/>
        <a:ext cx="2109427" cy="1518787"/>
      </dsp:txXfrm>
    </dsp:sp>
    <dsp:sp modelId="{68F3C935-92A2-4782-AD30-BB31526FFA83}">
      <dsp:nvSpPr>
        <dsp:cNvPr id="0" name=""/>
        <dsp:cNvSpPr/>
      </dsp:nvSpPr>
      <dsp:spPr>
        <a:xfrm>
          <a:off x="4556884" y="1461303"/>
          <a:ext cx="2109427" cy="10125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365" tIns="165100" rIns="208365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03</a:t>
          </a:r>
        </a:p>
      </dsp:txBody>
      <dsp:txXfrm>
        <a:off x="4556884" y="1461303"/>
        <a:ext cx="2109427" cy="1012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523B-4841-DFA7-6C58-4067A75BA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D641A-041B-2B1B-5069-5C60367D7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72E02-0FD7-CD9E-B49A-9519BD57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9A39-D983-5CB6-9756-4D08AA80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76E74-F877-7C6E-F6BC-B47507943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93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8877-5A21-7F6B-8861-6C303F46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7FF87-A3CC-E683-1DA6-32E6407E5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5449-4599-3423-A94F-B68CFF4E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465DC-AFC2-DDCA-33DE-B46DB92A9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3BFD-A8D9-861E-8075-793AD388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7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EB904-D359-8986-2680-6E874D284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DEFF5-8F48-C9AD-82D0-03D94B748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A08DB-3B1D-C871-AA24-123BB001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98FB8-C8F0-E3E8-2081-0481A517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76F59-9734-CDCC-2A1E-250717E0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96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EFE65-C5A9-AA6E-069A-DEFD50CB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6D33-2631-7B7D-0669-9E9AC73E0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DBE56-D585-A875-9C86-7BF1F8B3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31AD7-F191-F0EF-9F1A-25A681E6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00419-5FD1-6BE0-BEF8-9E544833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45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7EE9-8B70-32C5-ACF4-713BEEF1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68D12-CE7C-BA6F-4F0A-E8009F2B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20731-0843-1612-B7F9-6B2A43D82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D55A-1E6E-6DA8-E436-EDE8D3C8E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7FE76-A671-0D84-A61D-4266145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9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05FC-2545-0831-A21A-8F306CDA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84ADC-5B7C-F6DA-488B-AC1C89A9B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6BE22-0974-97F6-2A6B-79FD7535A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A9B91-D97B-8C10-F92E-4FFC4349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11B4E-F417-DB02-980F-490CD678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0C2F1-E2EC-A5EA-86D0-714FBEC7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67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F339-A870-FE2F-195C-118E67AB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33CAA-4332-8D57-1424-124542C7E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D4619-9E17-361F-5CEC-D17BC1262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46381-B79A-3BD9-0417-1D3385244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7119F-623A-156B-554A-31C0B4393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43978-C980-AB97-98DD-BBC9CC844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3F903-A8E4-C487-7251-2F480D57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EC2D1B-495A-92B7-19D6-ACD13F9D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43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9F45-3EC8-D485-A55F-CF7444A6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F33B9-8B0B-BBB4-3B74-7656E8ED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14C11-259E-E12F-AE3C-26D1222B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2EF72-6E1C-3941-5FE3-4982A7DD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17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51D85-3869-D4FD-FBC6-8C3CFD77A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5F249-CEC0-105B-77DF-D395A5A0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FEC52-D1C9-D3BE-7193-CB4F0D3A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473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A941-2F9C-D8C8-08A0-3D534C9A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EBDC-C0C6-843E-5F5F-BD86996D5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BA366-5F5E-AB86-44DF-BCD274DB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52D0D-C58E-F8A8-1F87-2DDA9620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76680-9C73-10BE-48FF-1FDEA6DB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686FD-8B67-7680-62CA-8AC22622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77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9B30-398D-1A0F-0E48-042F7256A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C52E8-99EA-83F9-30A9-C4587513A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22194-D862-6635-5EF3-E1C491145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577A9-BC7C-D8B2-50FF-3D2A4F5C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19E48-8C24-21D2-2275-EF37C11C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1F0C5-5316-8FD9-F05D-F78D54A5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73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F30766-93F6-895C-3F07-4B9A6899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3AC06-0068-15E7-A8F6-4932B732E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9119-D6BA-CCB7-A0D5-AAB0A0F97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E89D64-B98C-44DE-83C6-F1CFC32DAC40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23A58-2E0F-7B85-16D5-3C01A5508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F4DB1-F8C0-4781-6135-6FBCC41DD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CD0663-36D6-491E-B1FE-3ED82700BA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23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actory Smoke">
            <a:extLst>
              <a:ext uri="{FF2B5EF4-FFF2-40B4-BE49-F238E27FC236}">
                <a16:creationId xmlns:a16="http://schemas.microsoft.com/office/drawing/2014/main" id="{5D815B32-CB9D-BD26-B0B7-0EB59DCC14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6DCB1-E762-3EBD-1969-313F9BE7A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GB" sz="5200" b="1" dirty="0">
                <a:solidFill>
                  <a:srgbClr val="FFFFFF"/>
                </a:solidFill>
              </a:rPr>
              <a:t> </a:t>
            </a:r>
            <a:br>
              <a:rPr lang="en-GB" sz="5200" b="1" dirty="0">
                <a:solidFill>
                  <a:srgbClr val="FFFFFF"/>
                </a:solidFill>
              </a:rPr>
            </a:br>
            <a:r>
              <a:rPr lang="en-GB" sz="5200" b="1" dirty="0">
                <a:solidFill>
                  <a:srgbClr val="FFFFFF"/>
                </a:solidFill>
              </a:rPr>
              <a:t>Title:</a:t>
            </a:r>
            <a:r>
              <a:rPr lang="en-GB" sz="5200" dirty="0">
                <a:solidFill>
                  <a:srgbClr val="FFFFFF"/>
                </a:solidFill>
              </a:rPr>
              <a:t> Global Insights into Greenhouse Gases and Air Quality (A Per Capita Perspective)</a:t>
            </a:r>
            <a:br>
              <a:rPr lang="en-GB" sz="5200" dirty="0">
                <a:solidFill>
                  <a:srgbClr val="FFFFFF"/>
                </a:solidFill>
              </a:rPr>
            </a:b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3F686-8E9B-3306-3732-303F2176E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GB" sz="1900" b="1" dirty="0">
                <a:solidFill>
                  <a:srgbClr val="FFFFFF"/>
                </a:solidFill>
              </a:rPr>
              <a:t>Subtitle:</a:t>
            </a:r>
            <a:r>
              <a:rPr lang="en-GB" sz="1900" dirty="0">
                <a:solidFill>
                  <a:srgbClr val="FFFFFF"/>
                </a:solidFill>
              </a:rPr>
              <a:t> A Data-Driven Study (2000–2021)</a:t>
            </a:r>
            <a:br>
              <a:rPr lang="en-GB" sz="1900" dirty="0">
                <a:solidFill>
                  <a:srgbClr val="FFFFFF"/>
                </a:solidFill>
              </a:rPr>
            </a:br>
            <a:r>
              <a:rPr lang="en-GB" sz="1900" b="1" dirty="0">
                <a:solidFill>
                  <a:srgbClr val="FFFFFF"/>
                </a:solidFill>
              </a:rPr>
              <a:t>Your Name and Team Details</a:t>
            </a:r>
            <a:br>
              <a:rPr lang="en-GB" sz="1900" dirty="0">
                <a:solidFill>
                  <a:srgbClr val="FFFFFF"/>
                </a:solidFill>
              </a:rPr>
            </a:br>
            <a:r>
              <a:rPr lang="en-GB" sz="1900" b="1" dirty="0">
                <a:solidFill>
                  <a:srgbClr val="FFFFFF"/>
                </a:solidFill>
              </a:rPr>
              <a:t>Date</a:t>
            </a:r>
            <a:br>
              <a:rPr lang="en-GB" sz="1900" dirty="0">
                <a:solidFill>
                  <a:srgbClr val="FFFFFF"/>
                </a:solidFill>
              </a:rPr>
            </a:br>
            <a:endParaRPr lang="en-IN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73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1F00C-0995-278B-1D5D-66BF5381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 b="1">
                <a:solidFill>
                  <a:srgbClr val="FFFFFF"/>
                </a:solidFill>
              </a:rPr>
              <a:t>Conclusion</a:t>
            </a:r>
            <a:br>
              <a:rPr lang="en-GB" sz="4000" b="1">
                <a:solidFill>
                  <a:srgbClr val="FFFFFF"/>
                </a:solidFill>
              </a:rPr>
            </a:b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7AA521-FE23-A6A7-B75E-C38D043694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78072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027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4E88C-85E1-5FE7-1F8C-A53D2371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 b="1">
                <a:solidFill>
                  <a:srgbClr val="FFFFFF"/>
                </a:solidFill>
              </a:rPr>
              <a:t>Future Scope</a:t>
            </a:r>
            <a:br>
              <a:rPr lang="en-GB" sz="4000" b="1">
                <a:solidFill>
                  <a:srgbClr val="FFFFFF"/>
                </a:solidFill>
              </a:rPr>
            </a:b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E27E36-EE10-6F0B-C4C1-025D52FFE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3134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355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C0447-607B-DE43-6B31-A61FA12F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0" r="13594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14409-E665-34F3-E5D5-BD40EAAC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GB" sz="3600" b="1"/>
              <a:t>Introduction</a:t>
            </a:r>
            <a:endParaRPr lang="en-I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3FBCE-0126-9AEE-9AE7-228085E0E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GB" sz="1400" b="1"/>
            </a:br>
            <a:r>
              <a:rPr lang="en-GB" sz="1400" b="1"/>
              <a:t>Key Challenges:</a:t>
            </a:r>
            <a:br>
              <a:rPr lang="en-GB" sz="1400"/>
            </a:br>
            <a:r>
              <a:rPr lang="en-GB" sz="1400"/>
              <a:t>Climate change, air pollution, health issues.</a:t>
            </a:r>
            <a:br>
              <a:rPr lang="en-GB" sz="1400"/>
            </a:br>
            <a:r>
              <a:rPr lang="en-GB" sz="1400"/>
              <a:t>Relationship between AQI, income per capita, and emissions.</a:t>
            </a:r>
            <a:br>
              <a:rPr lang="en-GB" sz="1400"/>
            </a:br>
            <a:endParaRPr lang="en-GB" sz="1400"/>
          </a:p>
          <a:p>
            <a:pPr marL="0" indent="0">
              <a:buNone/>
            </a:pPr>
            <a:r>
              <a:rPr lang="en-GB" sz="1400" b="1"/>
              <a:t>Objective:</a:t>
            </a:r>
            <a:br>
              <a:rPr lang="en-GB" sz="1400"/>
            </a:br>
            <a:r>
              <a:rPr lang="en-GB" sz="1400"/>
              <a:t>Address misconceptions about per capita emissions and AQI.</a:t>
            </a:r>
            <a:br>
              <a:rPr lang="en-GB" sz="1400"/>
            </a:br>
            <a:r>
              <a:rPr lang="en-GB" sz="1400"/>
              <a:t>Provide insights to policymakers and researchers.</a:t>
            </a:r>
            <a:br>
              <a:rPr lang="en-GB" sz="1400"/>
            </a:b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333377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oke coming out of a smoke stack&#10;&#10;Description automatically generated">
            <a:extLst>
              <a:ext uri="{FF2B5EF4-FFF2-40B4-BE49-F238E27FC236}">
                <a16:creationId xmlns:a16="http://schemas.microsoft.com/office/drawing/2014/main" id="{884C59AD-BBAC-7CCC-1A67-8AE00DB245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A825FC-B320-8661-1D91-356219C8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IN" sz="8000">
                <a:ln w="22225">
                  <a:solidFill>
                    <a:srgbClr val="FFFFFF"/>
                  </a:solidFill>
                </a:ln>
                <a:noFill/>
              </a:rPr>
              <a:t>Research Questions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EDFA6-1B6A-C8A7-60E6-35614A6A3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2000">
                <a:solidFill>
                  <a:srgbClr val="FFFFFF"/>
                </a:solidFill>
              </a:rPr>
              <a:t>How do greenhouse gas emissions vary across countries from 2000 to 2021?</a:t>
            </a:r>
          </a:p>
          <a:p>
            <a:pPr>
              <a:buFont typeface="+mj-lt"/>
              <a:buAutoNum type="arabicPeriod"/>
            </a:pPr>
            <a:r>
              <a:rPr lang="en-GB" sz="2000">
                <a:solidFill>
                  <a:srgbClr val="FFFFFF"/>
                </a:solidFill>
              </a:rPr>
              <a:t>What is the relationship between per capita emissions and AQI?</a:t>
            </a:r>
          </a:p>
          <a:p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8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BB5A0631-556F-28D7-CBAC-822966D061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20" b="1451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53D890-8269-7254-6E77-D49ED94B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Key Findings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FDEC2D-D405-132D-F4EA-562E5093E4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8250" y="1852436"/>
            <a:ext cx="5170861" cy="4072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PM2.5 and Ozone: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Positive correlation with AQI.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Per Capita Emissions: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Limited direct impact on AQI.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NO2: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Inverse relationship with AQI. </a:t>
            </a:r>
          </a:p>
        </p:txBody>
      </p:sp>
    </p:spTree>
    <p:extLst>
      <p:ext uri="{BB962C8B-B14F-4D97-AF65-F5344CB8AC3E}">
        <p14:creationId xmlns:p14="http://schemas.microsoft.com/office/powerpoint/2010/main" val="348957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EB0F251E-BEEE-05EE-2F10-87B732AC8D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3674" b="63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42151-329A-C310-6C45-307A71F4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IN" sz="8000">
                <a:ln w="22225">
                  <a:solidFill>
                    <a:srgbClr val="FFFFFF"/>
                  </a:solidFill>
                </a:ln>
                <a:noFill/>
              </a:rPr>
              <a:t>Datasets Overview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1102B1B1-7329-3F11-62DC-BFA77F0B5C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34641" y="1065862"/>
            <a:ext cx="3860002" cy="47262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Annual Emissions Dataset (CSV):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Source: Kaggle.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Key Columns: Country, Year, Total, Per Capita Emissions.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Global Greenhouse Gas Dataset (JSON):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Source: KAPSARC.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Key Columns: Country, Year, Substance, Emission Value.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Global Air Pollution Dataset (CSV):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Source: Kaggle.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Key Columns: Country, AQI, Pollutant Levels.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331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82444-9727-F347-0B85-60C7D315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</a:rPr>
              <a:t>Methodology Overview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5E3B1B9-3FD8-DD9E-8944-EE1D07B9D1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6583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99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62F2-13F2-02FD-268E-C83B217F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7" r="18067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CAB-8A66-31F4-AC82-E48C3519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Visualization Insights</a:t>
            </a:r>
          </a:p>
        </p:txBody>
      </p:sp>
    </p:spTree>
    <p:extLst>
      <p:ext uri="{BB962C8B-B14F-4D97-AF65-F5344CB8AC3E}">
        <p14:creationId xmlns:p14="http://schemas.microsoft.com/office/powerpoint/2010/main" val="396010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63DD7-56CD-F78E-9BCC-6457A125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China Vs USA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C8D92-C9FF-A24D-8683-6C6EE8868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452956"/>
            <a:ext cx="6780700" cy="39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7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454FD-589C-0289-8418-EB27C95D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India Vs Russia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757E0-7807-3269-D0AD-8C356DD01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97046"/>
            <a:ext cx="6780700" cy="36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5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323</Words>
  <Application>Microsoft Office PowerPoint</Application>
  <PresentationFormat>Widescreen</PresentationFormat>
  <Paragraphs>46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Meiryo</vt:lpstr>
      <vt:lpstr>Aptos</vt:lpstr>
      <vt:lpstr>Aptos Display</vt:lpstr>
      <vt:lpstr>Arial</vt:lpstr>
      <vt:lpstr>Calibri</vt:lpstr>
      <vt:lpstr>Office Theme</vt:lpstr>
      <vt:lpstr>  Title: Global Insights into Greenhouse Gases and Air Quality (A Per Capita Perspective) </vt:lpstr>
      <vt:lpstr>Introduction</vt:lpstr>
      <vt:lpstr>Research Questions</vt:lpstr>
      <vt:lpstr>Key Findings</vt:lpstr>
      <vt:lpstr>Datasets Overview</vt:lpstr>
      <vt:lpstr>Methodology Overview</vt:lpstr>
      <vt:lpstr>Visualization Insights</vt:lpstr>
      <vt:lpstr>China Vs USA</vt:lpstr>
      <vt:lpstr>India Vs Russia</vt:lpstr>
      <vt:lpstr>Conclusion </vt:lpstr>
      <vt:lpstr>Future Scope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Utkarsh Satpute</dc:creator>
  <cp:lastModifiedBy>Utkarsh Satpute</cp:lastModifiedBy>
  <cp:revision>4</cp:revision>
  <dcterms:created xsi:type="dcterms:W3CDTF">2024-12-15T19:11:48Z</dcterms:created>
  <dcterms:modified xsi:type="dcterms:W3CDTF">2024-12-16T13:16:53Z</dcterms:modified>
</cp:coreProperties>
</file>